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BA217F-5BD1-4458-AC13-107C0EB3327B}" v="127" dt="2023-11-22T14:54:01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6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401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1391D-4104-4CF8-B4A4-B76EFD1A8640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6B53C-E74D-4366-9A53-D231B4CE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322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6B53C-E74D-4366-9A53-D231B4CEEEA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55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птица, попугай, длиннохвостый попугай, волнистый попугайчик&#10;&#10;Автоматически созданное описание">
            <a:extLst>
              <a:ext uri="{FF2B5EF4-FFF2-40B4-BE49-F238E27FC236}">
                <a16:creationId xmlns:a16="http://schemas.microsoft.com/office/drawing/2014/main" id="{7C07695F-99FF-FD25-0F63-859A23A92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4251" y="540378"/>
            <a:ext cx="2118085" cy="1250185"/>
          </a:xfrm>
          <a:prstGeom prst="rect">
            <a:avLst/>
          </a:prstGeom>
        </p:spPr>
      </p:pic>
      <p:pic>
        <p:nvPicPr>
          <p:cNvPr id="9" name="Рисунок 8" descr="Изображение выглядит как млекопитающее, Порода собаки, собака, домашнее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E4BBD910-E0E6-DFE7-987D-967AC876D7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424" y="4816519"/>
            <a:ext cx="2041481" cy="2041481"/>
          </a:xfrm>
          <a:prstGeom prst="rect">
            <a:avLst/>
          </a:prstGeom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58492717-7EB3-B35B-30ED-B673B1D38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900" y="540378"/>
            <a:ext cx="3095351" cy="65060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b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ДОМАШНИХ ЖИВОТНЫХ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72AEBD81-A470-5BBC-69D5-133BECFE8C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90" y="0"/>
            <a:ext cx="5753057" cy="6384022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Административную ответственность влечет несоблюдение требований к содержанию животных (статья 8.52 КоАП РФ).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К примеру, на владельца собаки, допустившего нападение животного на человека, может быть наложен административный штраф в размере от 10 до 30 тысяч рублей (ч.3 статьи 8.52 КоАП РФ).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 жестокое обращение с животными, если эти действия не содержат признаков уголовно наказуемого деяния предусмотрен штраф для граждан от 5 до 15 тыс. рублей (ч.2 статьи 8.52 КоАП РФ)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Законом Республики Бурятия от 05.05.2011 № 2003-IV  «Об административных правонарушениях» (статьи 47.1, 47.2, 52)  предусмотрена административная ответственность за: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дополнительных требований к содержанию и выгулу домашних животных (штраф для граждан от 3 до 5 тыс. рублей) 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порядка регистрации домашних животных (штраф от 3 до 5 тыс. рублей)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допущение нападения домашнего животного </a:t>
            </a:r>
          </a:p>
          <a:p>
            <a:pPr marL="23040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другое домашнее животное (штраф </a:t>
            </a:r>
          </a:p>
          <a:p>
            <a:pPr marL="23040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500 до 2 тыс. рублей)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849DBC43-9B22-6732-35A8-49FE64763F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38900" y="1684699"/>
            <a:ext cx="5561416" cy="3491307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Содержать животных в жилом помещении можно при условии соблюдения требований к их содержанию, а также прав и законных интересов лиц, проживающих в многоквартирном доме.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ВЛАДЕЛЬЦЕВ ДОМАШНИХ ЖИВОТНЫХ: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содержать, осуществлять надзор и надлежащий уход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кормление и поение домашних животных не реже одного раза в день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регистрировать собак по достижении 3-месячного возраста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нарушать права и интересы других граждан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511FD0-B4DC-4A45-9D86-7158A4F783F6}"/>
              </a:ext>
            </a:extLst>
          </p:cNvPr>
          <p:cNvSpPr txBox="1"/>
          <p:nvPr/>
        </p:nvSpPr>
        <p:spPr>
          <a:xfrm>
            <a:off x="6438901" y="5244835"/>
            <a:ext cx="5511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содержание в домашних условиях некоторых видов животных. К ним относятся отдельные виды пресмыкающихся (ядовитые змеи, крокодилы), земноводных, паукообразных, млекопитающих (волки, медведи, тигры, львы, рыси и др.) </a:t>
            </a:r>
          </a:p>
        </p:txBody>
      </p:sp>
    </p:spTree>
    <p:extLst>
      <p:ext uri="{BB962C8B-B14F-4D97-AF65-F5344CB8AC3E}">
        <p14:creationId xmlns:p14="http://schemas.microsoft.com/office/powerpoint/2010/main" val="189443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человек, Человеческое лицо, одежда, плечо&#10;&#10;Автоматически созданное описание">
            <a:extLst>
              <a:ext uri="{FF2B5EF4-FFF2-40B4-BE49-F238E27FC236}">
                <a16:creationId xmlns:a16="http://schemas.microsoft.com/office/drawing/2014/main" id="{003EF98F-A82E-BF82-34A1-8BDA865CF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094" y="3052786"/>
            <a:ext cx="1946247" cy="1275933"/>
          </a:xfrm>
          <a:prstGeom prst="rect">
            <a:avLst/>
          </a:prstGeom>
        </p:spPr>
      </p:pic>
      <p:pic>
        <p:nvPicPr>
          <p:cNvPr id="4" name="Рисунок 3" descr="Изображение выглядит как Порода собаки, собака, домашнее животное, земля&#10;&#10;Автоматически созданное описание">
            <a:extLst>
              <a:ext uri="{FF2B5EF4-FFF2-40B4-BE49-F238E27FC236}">
                <a16:creationId xmlns:a16="http://schemas.microsoft.com/office/drawing/2014/main" id="{55AEAE5F-E321-FBDE-C951-250206F50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819" y="1163130"/>
            <a:ext cx="2524891" cy="1505591"/>
          </a:xfrm>
          <a:prstGeom prst="rect">
            <a:avLst/>
          </a:prstGeo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2F9293FF-4A88-84B2-C65B-1F42EF6F35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0"/>
            <a:ext cx="5649346" cy="6858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количество домашних животных определяется исходя  из возможности владельца обеспечивать    животным условия, соответствующие      ветеринарным нормам   и   правилам,   а   также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соблюдения санитарно-эпидемиологических правил и нормативов. </a:t>
            </a:r>
          </a:p>
          <a:p>
            <a:pPr marL="0" indent="0" algn="ctr">
              <a:spcBef>
                <a:spcPts val="2400"/>
              </a:spcBef>
              <a:spcAft>
                <a:spcPts val="1200"/>
              </a:spcAft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ПРАВИЛА СОДЕРЖАНИЯ ЖИВОТНЫХ: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гуманное обращение с животными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санитарно-гигиенических, ветеринарно-санитарных правил и норм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тишины в ночное время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окружающих людей и животных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возможности свободного,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неконтролируемого передвижения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животного в общественных местах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ВЫГУЛ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животных должен осуществляться в местах, разрешенных решением органа местного самоуправления для выгула животных. </a:t>
            </a:r>
          </a:p>
          <a:p>
            <a:pPr marL="285750" indent="-28575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Выводить домашних животных в общие дворы и на улицу допускается только на коротком поводке и в наморднике.</a:t>
            </a:r>
          </a:p>
          <a:p>
            <a:pPr marL="285750" indent="-285750"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допускать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самовыгул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домашних животных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6FFC1D-A759-4BBA-94F9-E16E76814F45}"/>
              </a:ext>
            </a:extLst>
          </p:cNvPr>
          <p:cNvSpPr txBox="1"/>
          <p:nvPr/>
        </p:nvSpPr>
        <p:spPr>
          <a:xfrm>
            <a:off x="6281625" y="85912"/>
            <a:ext cx="58488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посещать с домашними животными помещения, занимаемые магазинами, организациями общественного питания, медицинскими и образовательными организациями, организациями культуры, а также иными организациями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CFD603-D8A7-4B38-888A-98258F4EF659}"/>
              </a:ext>
            </a:extLst>
          </p:cNvPr>
          <p:cNvSpPr txBox="1"/>
          <p:nvPr/>
        </p:nvSpPr>
        <p:spPr>
          <a:xfrm>
            <a:off x="6281625" y="2668721"/>
            <a:ext cx="5910375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 нарушение правил содержания животных и обращения с ними предусмотрена административная, уголовная и гражданско-правовая ответственность.</a:t>
            </a:r>
          </a:p>
          <a:p>
            <a:pPr algn="just">
              <a:spcBef>
                <a:spcPts val="60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Вред, причиненный животным здоровью или имуществу других лиц,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быть возмещен владельцем животного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Кроме того, с владельца в пользу пострадавшего может быть взыскана компенсация морального вреда. </a:t>
            </a:r>
          </a:p>
          <a:p>
            <a:pPr algn="just">
              <a:spcBef>
                <a:spcPts val="60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Владельцы животных могут быть привлечены к уголовной ответственности, в случае причинения их питомцами тяжкого вреда здоровью другим людям (ч.1 статьи 118 УК РФ). </a:t>
            </a:r>
          </a:p>
          <a:p>
            <a:pPr algn="just">
              <a:spcBef>
                <a:spcPts val="60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Уголовная ответственность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смотрена   за    жестокое   обращение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     животным,      повлекшее      его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гибель или увечье (статья 245 УК РФ).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60E9F1E-70FD-466A-97F3-2003B1276D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4962" y="5273494"/>
            <a:ext cx="2507038" cy="133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838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416</Words>
  <Application>Microsoft Office PowerPoint</Application>
  <PresentationFormat>Широкоэкранный</PresentationFormat>
  <Paragraphs>44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Тема Office</vt:lpstr>
      <vt:lpstr>СОДЕРЖАНИЕ  ДОМАШНИХ ЖИВОТНЫХ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Сметанина Ирина Геннадьевна</dc:creator>
  <cp:lastModifiedBy>OSX-1</cp:lastModifiedBy>
  <cp:revision>88</cp:revision>
  <cp:lastPrinted>2023-12-01T03:02:25Z</cp:lastPrinted>
  <dcterms:created xsi:type="dcterms:W3CDTF">2023-11-22T14:35:45Z</dcterms:created>
  <dcterms:modified xsi:type="dcterms:W3CDTF">2025-03-06T01:47:17Z</dcterms:modified>
</cp:coreProperties>
</file>